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99"/>
    <a:srgbClr val="FF0066"/>
    <a:srgbClr val="9900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826" autoAdjust="0"/>
  </p:normalViewPr>
  <p:slideViewPr>
    <p:cSldViewPr snapToGrid="0">
      <p:cViewPr varScale="1">
        <p:scale>
          <a:sx n="65" d="100"/>
          <a:sy n="65" d="100"/>
        </p:scale>
        <p:origin x="1320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53BD7-BD29-446C-8B3A-030C3DAA0551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7AD34-5FCB-4406-89E3-1AD85DBAE2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05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BELlZKpi1Zs" TargetMode="External"/><Relationship Id="rId13" Type="http://schemas.openxmlformats.org/officeDocument/2006/relationships/hyperlink" Target="https://www.youtube.com/watch?v=WTeqUejf3D0" TargetMode="External"/><Relationship Id="rId3" Type="http://schemas.openxmlformats.org/officeDocument/2006/relationships/hyperlink" Target="https://www.youtube.com/watch?v=MzNlCy9PaNk" TargetMode="External"/><Relationship Id="rId7" Type="http://schemas.openxmlformats.org/officeDocument/2006/relationships/hyperlink" Target="https://www.youtube.com/watch?v=NXkJ88ygPY0" TargetMode="External"/><Relationship Id="rId12" Type="http://schemas.openxmlformats.org/officeDocument/2006/relationships/hyperlink" Target="https://www.youtube.com/watch?v=nJ03KjwiIVM" TargetMode="External"/><Relationship Id="rId2" Type="http://schemas.openxmlformats.org/officeDocument/2006/relationships/slide" Target="../slides/slide1.xml"/><Relationship Id="rId16" Type="http://schemas.openxmlformats.org/officeDocument/2006/relationships/hyperlink" Target="https://www.youtube.com/watch?v=UsEz58BblMY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youtube.com/watch?v=388Q44ReOWE" TargetMode="External"/><Relationship Id="rId11" Type="http://schemas.openxmlformats.org/officeDocument/2006/relationships/hyperlink" Target="https://www.youtube.com/watch?v=ksGiLaIx39c" TargetMode="External"/><Relationship Id="rId5" Type="http://schemas.openxmlformats.org/officeDocument/2006/relationships/hyperlink" Target="https://www.youtube.com/watch?v=1gUbdNbu6ak" TargetMode="External"/><Relationship Id="rId15" Type="http://schemas.openxmlformats.org/officeDocument/2006/relationships/hyperlink" Target="https://www.youtube.com/watch?v=srPktd4k_O8" TargetMode="External"/><Relationship Id="rId10" Type="http://schemas.openxmlformats.org/officeDocument/2006/relationships/hyperlink" Target="https://www.youtube.com/watch?v=5enDRrWyXaw" TargetMode="External"/><Relationship Id="rId4" Type="http://schemas.openxmlformats.org/officeDocument/2006/relationships/hyperlink" Target="https://www.youtube.com/watch?v=UsISd1AMNYU" TargetMode="External"/><Relationship Id="rId9" Type="http://schemas.openxmlformats.org/officeDocument/2006/relationships/hyperlink" Target="https://www.youtube.com/watch?v=HtQcnZ2JWsY" TargetMode="External"/><Relationship Id="rId14" Type="http://schemas.openxmlformats.org/officeDocument/2006/relationships/hyperlink" Target="https://www.youtube.com/watch?v=0VLxWIHRD4E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Hello Song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GB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 &amp; Wellbeing  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https://www.youtube.com/watch?v=MzNlCy9PaNk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rtl="0" eaLnBrk="1" fontAlgn="t" latinLnBrk="0" hangingPunct="1"/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Feelings Song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GB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 &amp; Wellbeing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https://www.youtube.com/watch?v=UsISd1AMNYU</a:t>
            </a:r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Shake</a:t>
            </a:r>
            <a:r>
              <a:rPr lang="en-GB" sz="1200" b="1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</a:t>
            </a:r>
            <a:r>
              <a:rPr lang="en-GB" sz="1200" b="1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Wake Up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GB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 &amp; Wellbeing  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https://www.youtube.com/watch?v=1gUbdNbu6ak</a:t>
            </a:r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Move and Freeze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GB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 &amp;</a:t>
            </a:r>
            <a:r>
              <a:rPr lang="en-GB" sz="1200" b="0" i="1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Wellbeing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https://www.youtube.com/watch?v=388Q44ReOWE</a:t>
            </a:r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Bonjour Song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GB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French: Greetings  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https://www.youtube.com/watch?v=NXkJ88ygPY0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rtl="0" eaLnBrk="1" fontAlgn="t" latinLnBrk="0" hangingPunct="1"/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is for Apple  </a:t>
            </a:r>
            <a:r>
              <a:rPr lang="en-GB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Phonics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https://www.youtube.com/watch?v=BELlZKpi1Zs</a:t>
            </a:r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Days Song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Maths: Time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https://www.youtube.com/watch?v=HtQcnZ2JWsY</a:t>
            </a:r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Months Song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GB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Maths: Time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/>
              </a:rPr>
              <a:t>https://www.youtube.com/watch?v=5enDRrWyXaw</a:t>
            </a:r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Seasons Song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GB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Maths: Time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/>
              </a:rPr>
              <a:t>https://www.youtube.com/watch?v=ksGiLaIx39c</a:t>
            </a:r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GB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J’aime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fruits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GB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French:</a:t>
            </a:r>
            <a:r>
              <a:rPr lang="en-GB" sz="1200" b="0" i="1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Fruits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/>
              </a:rPr>
              <a:t>https://www.youtube.com/watch?v=nJ03KjwiIVM</a:t>
            </a:r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 Song  </a:t>
            </a:r>
            <a:r>
              <a:rPr lang="en-GB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Maths: Shape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/>
              </a:rPr>
              <a:t>https://www.youtube.com/watch?v=WTeqUejf3D0</a:t>
            </a:r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 to 20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GB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Numeracy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/>
              </a:rPr>
              <a:t>https://www.youtube.com/watch?v=0VLxWIHRD4E</a:t>
            </a:r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 down</a:t>
            </a:r>
            <a:r>
              <a:rPr lang="en-GB" sz="1200" b="1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20  </a:t>
            </a:r>
            <a:r>
              <a:rPr lang="en-GB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Numeracy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5"/>
              </a:rPr>
              <a:t>https://www.youtube.com/watch?v=srPktd4k_O8</a:t>
            </a:r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 to 100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GB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Numeracy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/>
              </a:rPr>
              <a:t>https://www.youtube.com/watch?v=0VLxWIHRD4E</a:t>
            </a:r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Bonjour!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GB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French: Numbers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6"/>
              </a:rPr>
              <a:t>https://www.youtube.com/watch?v=UsEz58BblMY</a:t>
            </a:r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7AD34-5FCB-4406-89E3-1AD85DBAE23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423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1F3F8-D8D3-46B3-9320-FFBD6CB44B21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9E5C-315B-4CF9-8776-2D47A813ED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7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1F3F8-D8D3-46B3-9320-FFBD6CB44B21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9E5C-315B-4CF9-8776-2D47A813ED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894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1F3F8-D8D3-46B3-9320-FFBD6CB44B21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9E5C-315B-4CF9-8776-2D47A813ED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2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1F3F8-D8D3-46B3-9320-FFBD6CB44B21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9E5C-315B-4CF9-8776-2D47A813ED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879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1F3F8-D8D3-46B3-9320-FFBD6CB44B21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9E5C-315B-4CF9-8776-2D47A813ED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888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1F3F8-D8D3-46B3-9320-FFBD6CB44B21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9E5C-315B-4CF9-8776-2D47A813ED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823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1F3F8-D8D3-46B3-9320-FFBD6CB44B21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9E5C-315B-4CF9-8776-2D47A813ED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822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1F3F8-D8D3-46B3-9320-FFBD6CB44B21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9E5C-315B-4CF9-8776-2D47A813ED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927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1F3F8-D8D3-46B3-9320-FFBD6CB44B21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9E5C-315B-4CF9-8776-2D47A813ED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281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1F3F8-D8D3-46B3-9320-FFBD6CB44B21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9E5C-315B-4CF9-8776-2D47A813ED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892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1F3F8-D8D3-46B3-9320-FFBD6CB44B21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9E5C-315B-4CF9-8776-2D47A813ED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919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1F3F8-D8D3-46B3-9320-FFBD6CB44B21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49E5C-315B-4CF9-8776-2D47A813ED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72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BELlZKpi1Zs" TargetMode="External"/><Relationship Id="rId13" Type="http://schemas.openxmlformats.org/officeDocument/2006/relationships/hyperlink" Target="https://www.youtube.com/watch?v=WTeqUejf3D0" TargetMode="External"/><Relationship Id="rId18" Type="http://schemas.openxmlformats.org/officeDocument/2006/relationships/image" Target="../media/image2.png"/><Relationship Id="rId26" Type="http://schemas.openxmlformats.org/officeDocument/2006/relationships/image" Target="../media/image10.png"/><Relationship Id="rId3" Type="http://schemas.openxmlformats.org/officeDocument/2006/relationships/hyperlink" Target="https://www.youtube.com/watch?v=MzNlCy9PaNk" TargetMode="External"/><Relationship Id="rId21" Type="http://schemas.openxmlformats.org/officeDocument/2006/relationships/image" Target="../media/image5.png"/><Relationship Id="rId7" Type="http://schemas.openxmlformats.org/officeDocument/2006/relationships/hyperlink" Target="https://www.youtube.com/watch?v=NXkJ88ygPY0" TargetMode="External"/><Relationship Id="rId12" Type="http://schemas.openxmlformats.org/officeDocument/2006/relationships/hyperlink" Target="https://www.youtube.com/watch?v=nJ03KjwiIVM" TargetMode="External"/><Relationship Id="rId17" Type="http://schemas.openxmlformats.org/officeDocument/2006/relationships/image" Target="../media/image1.png"/><Relationship Id="rId25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youtube.com/watch?v=UsEz58BblMY" TargetMode="External"/><Relationship Id="rId20" Type="http://schemas.openxmlformats.org/officeDocument/2006/relationships/image" Target="../media/image4.png"/><Relationship Id="rId29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388Q44ReOWE" TargetMode="External"/><Relationship Id="rId11" Type="http://schemas.openxmlformats.org/officeDocument/2006/relationships/hyperlink" Target="https://www.youtube.com/watch?v=ksGiLaIx39c" TargetMode="External"/><Relationship Id="rId24" Type="http://schemas.openxmlformats.org/officeDocument/2006/relationships/image" Target="../media/image8.png"/><Relationship Id="rId5" Type="http://schemas.openxmlformats.org/officeDocument/2006/relationships/hyperlink" Target="https://www.youtube.com/watch?v=1gUbdNbu6ak" TargetMode="External"/><Relationship Id="rId15" Type="http://schemas.openxmlformats.org/officeDocument/2006/relationships/hyperlink" Target="https://www.youtube.com/watch?v=srPktd4k_O8" TargetMode="External"/><Relationship Id="rId23" Type="http://schemas.openxmlformats.org/officeDocument/2006/relationships/image" Target="../media/image7.png"/><Relationship Id="rId28" Type="http://schemas.openxmlformats.org/officeDocument/2006/relationships/image" Target="../media/image12.png"/><Relationship Id="rId10" Type="http://schemas.openxmlformats.org/officeDocument/2006/relationships/hyperlink" Target="https://www.youtube.com/watch?v=5enDRrWyXaw" TargetMode="External"/><Relationship Id="rId19" Type="http://schemas.openxmlformats.org/officeDocument/2006/relationships/image" Target="../media/image3.png"/><Relationship Id="rId31" Type="http://schemas.openxmlformats.org/officeDocument/2006/relationships/image" Target="../media/image15.png"/><Relationship Id="rId4" Type="http://schemas.openxmlformats.org/officeDocument/2006/relationships/hyperlink" Target="https://www.youtube.com/watch?v=UsISd1AMNYU" TargetMode="External"/><Relationship Id="rId9" Type="http://schemas.openxmlformats.org/officeDocument/2006/relationships/hyperlink" Target="https://www.youtube.com/watch?v=HtQcnZ2JWsY" TargetMode="External"/><Relationship Id="rId14" Type="http://schemas.openxmlformats.org/officeDocument/2006/relationships/hyperlink" Target="https://www.youtube.com/watch?v=0VLxWIHRD4E" TargetMode="External"/><Relationship Id="rId22" Type="http://schemas.openxmlformats.org/officeDocument/2006/relationships/image" Target="../media/image6.png"/><Relationship Id="rId27" Type="http://schemas.openxmlformats.org/officeDocument/2006/relationships/image" Target="../media/image11.png"/><Relationship Id="rId30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077978"/>
              </p:ext>
            </p:extLst>
          </p:nvPr>
        </p:nvGraphicFramePr>
        <p:xfrm>
          <a:off x="228598" y="903915"/>
          <a:ext cx="8713695" cy="5829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2739">
                  <a:extLst>
                    <a:ext uri="{9D8B030D-6E8A-4147-A177-3AD203B41FA5}">
                      <a16:colId xmlns:a16="http://schemas.microsoft.com/office/drawing/2014/main" val="919361750"/>
                    </a:ext>
                  </a:extLst>
                </a:gridCol>
                <a:gridCol w="1742739">
                  <a:extLst>
                    <a:ext uri="{9D8B030D-6E8A-4147-A177-3AD203B41FA5}">
                      <a16:colId xmlns:a16="http://schemas.microsoft.com/office/drawing/2014/main" val="537898813"/>
                    </a:ext>
                  </a:extLst>
                </a:gridCol>
                <a:gridCol w="1742739">
                  <a:extLst>
                    <a:ext uri="{9D8B030D-6E8A-4147-A177-3AD203B41FA5}">
                      <a16:colId xmlns:a16="http://schemas.microsoft.com/office/drawing/2014/main" val="612096128"/>
                    </a:ext>
                  </a:extLst>
                </a:gridCol>
                <a:gridCol w="1742739">
                  <a:extLst>
                    <a:ext uri="{9D8B030D-6E8A-4147-A177-3AD203B41FA5}">
                      <a16:colId xmlns:a16="http://schemas.microsoft.com/office/drawing/2014/main" val="2319722965"/>
                    </a:ext>
                  </a:extLst>
                </a:gridCol>
                <a:gridCol w="1742739">
                  <a:extLst>
                    <a:ext uri="{9D8B030D-6E8A-4147-A177-3AD203B41FA5}">
                      <a16:colId xmlns:a16="http://schemas.microsoft.com/office/drawing/2014/main" val="2704427399"/>
                    </a:ext>
                  </a:extLst>
                </a:gridCol>
              </a:tblGrid>
              <a:tr h="1846729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Hello Song</a:t>
                      </a:r>
                    </a:p>
                    <a:p>
                      <a:pPr algn="ctr"/>
                      <a:r>
                        <a:rPr lang="en-GB" b="0" i="1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Health &amp; Wellbeing</a:t>
                      </a:r>
                    </a:p>
                    <a:p>
                      <a:pPr algn="ctr"/>
                      <a:endParaRPr lang="en-GB" b="0" i="1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i="1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i="1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i="1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b="0" dirty="0" smtClean="0">
                          <a:hlinkClick r:id="rId3"/>
                        </a:rPr>
                        <a:t>https://www.youtube.com/watch?v=MzNlCy9PaNk</a:t>
                      </a:r>
                      <a:r>
                        <a:rPr lang="en-GB" b="0" dirty="0" smtClean="0"/>
                        <a:t> </a:t>
                      </a:r>
                      <a:endParaRPr lang="en-GB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Feelings Song</a:t>
                      </a:r>
                    </a:p>
                    <a:p>
                      <a:pPr algn="ctr"/>
                      <a:r>
                        <a:rPr lang="en-GB" b="0" i="1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Health &amp; Wellbeing</a:t>
                      </a:r>
                    </a:p>
                    <a:p>
                      <a:pPr algn="ctr"/>
                      <a:endParaRPr lang="en-GB" b="0" i="1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i="1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i="1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i="1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b="0" dirty="0" smtClean="0">
                          <a:hlinkClick r:id="rId4"/>
                        </a:rPr>
                        <a:t>https://www.youtube.com/watch?v=UsISd1AMNYU</a:t>
                      </a:r>
                      <a:endParaRPr lang="en-GB" b="0" i="1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5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</a:t>
                      </a:r>
                      <a:r>
                        <a:rPr lang="en-GB" sz="12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hake</a:t>
                      </a:r>
                      <a:r>
                        <a:rPr lang="en-GB" sz="12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2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Up</a:t>
                      </a:r>
                      <a:r>
                        <a:rPr lang="en-GB" sz="12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Wake Up</a:t>
                      </a:r>
                      <a:endParaRPr lang="en-GB" sz="1200" b="1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b="0" i="1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Health &amp; Wellbeing</a:t>
                      </a:r>
                    </a:p>
                    <a:p>
                      <a:pPr algn="ctr"/>
                      <a:endParaRPr lang="en-GB" b="0" i="1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i="1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i="1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i="1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b="0" dirty="0" smtClean="0">
                          <a:hlinkClick r:id="rId5"/>
                        </a:rPr>
                        <a:t>https://www.youtube.com/watch?v=1gUbdNbu6ak</a:t>
                      </a:r>
                      <a:endParaRPr lang="en-GB" b="0" i="1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Move and Freeze</a:t>
                      </a:r>
                    </a:p>
                    <a:p>
                      <a:pPr algn="ctr"/>
                      <a:r>
                        <a:rPr lang="en-GB" b="0" i="1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Health &amp;</a:t>
                      </a:r>
                      <a:r>
                        <a:rPr lang="en-GB" b="0" i="1" baseline="0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 Wellbeing</a:t>
                      </a:r>
                    </a:p>
                    <a:p>
                      <a:pPr algn="ctr"/>
                      <a:endParaRPr lang="en-GB" b="0" i="1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i="1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i="1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i="1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b="0" dirty="0" smtClean="0">
                          <a:hlinkClick r:id="rId6"/>
                        </a:rPr>
                        <a:t>https://www.youtube.com/watch?v=388Q44ReOWE</a:t>
                      </a:r>
                      <a:endParaRPr lang="en-GB" b="0" i="1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Bonjour Song</a:t>
                      </a:r>
                    </a:p>
                    <a:p>
                      <a:pPr algn="ctr"/>
                      <a:r>
                        <a:rPr lang="en-GB" b="0" i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French: Greetings</a:t>
                      </a:r>
                    </a:p>
                    <a:p>
                      <a:pPr algn="ctr"/>
                      <a:endParaRPr lang="en-GB" b="0" i="1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i="1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i="1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i="1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b="0" dirty="0" smtClean="0">
                          <a:hlinkClick r:id="rId7"/>
                        </a:rPr>
                        <a:t>https://www.youtube.com/watch?v=NXkJ88ygPY0</a:t>
                      </a:r>
                      <a:r>
                        <a:rPr lang="en-GB" b="0" dirty="0" smtClean="0"/>
                        <a:t> </a:t>
                      </a:r>
                      <a:endParaRPr lang="en-GB" b="0" i="1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673950"/>
                  </a:ext>
                </a:extLst>
              </a:tr>
              <a:tr h="1846729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is for Apple </a:t>
                      </a:r>
                    </a:p>
                    <a:p>
                      <a:pPr algn="ctr"/>
                      <a:r>
                        <a:rPr lang="en-GB" b="0" i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Phonics</a:t>
                      </a:r>
                    </a:p>
                    <a:p>
                      <a:pPr algn="ctr"/>
                      <a:endParaRPr lang="en-GB" b="0" i="1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i="1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i="1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i="1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b="0" dirty="0" smtClean="0">
                          <a:hlinkClick r:id="rId8"/>
                        </a:rPr>
                        <a:t>https://www.youtube.com/watch?v=BELlZKpi1Zs</a:t>
                      </a:r>
                      <a:endParaRPr lang="en-GB" b="0" i="1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Days Song </a:t>
                      </a:r>
                    </a:p>
                    <a:p>
                      <a:pPr algn="ctr"/>
                      <a:r>
                        <a:rPr lang="en-GB" b="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Maths: Time</a:t>
                      </a:r>
                    </a:p>
                    <a:p>
                      <a:pPr algn="ctr"/>
                      <a:endParaRPr lang="en-GB" b="0" i="1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i="1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i="1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i="1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b="0" dirty="0" smtClean="0">
                          <a:hlinkClick r:id="rId9"/>
                        </a:rPr>
                        <a:t>https://www.youtube.com/watch?v=HtQcnZ2JWsY</a:t>
                      </a:r>
                      <a:endParaRPr lang="en-GB" b="0" i="1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Months Song</a:t>
                      </a:r>
                    </a:p>
                    <a:p>
                      <a:pPr algn="ctr"/>
                      <a:r>
                        <a:rPr lang="en-GB" b="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Maths: Time</a:t>
                      </a:r>
                    </a:p>
                    <a:p>
                      <a:pPr algn="ctr"/>
                      <a:endParaRPr lang="en-GB" b="0" i="1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i="1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i="1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i="1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dirty="0" smtClean="0">
                          <a:hlinkClick r:id="rId10"/>
                        </a:rPr>
                        <a:t>https://www.youtube.com/watch?v=5enDRrWyXaw</a:t>
                      </a:r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Seasons Song</a:t>
                      </a:r>
                    </a:p>
                    <a:p>
                      <a:pPr algn="ctr"/>
                      <a:r>
                        <a:rPr lang="en-GB" b="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Maths: Time</a:t>
                      </a:r>
                    </a:p>
                    <a:p>
                      <a:pPr algn="ctr"/>
                      <a:endParaRPr lang="en-GB" b="0" i="1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i="1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i="1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i="1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b="0" dirty="0" smtClean="0">
                          <a:hlinkClick r:id="rId11"/>
                        </a:rPr>
                        <a:t>https://www.youtube.com/watch?v=ksGiLaIx39c</a:t>
                      </a:r>
                      <a:endParaRPr lang="en-GB" b="0" i="1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J’aime</a:t>
                      </a:r>
                      <a:r>
                        <a:rPr lang="en-GB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les fruits</a:t>
                      </a:r>
                    </a:p>
                    <a:p>
                      <a:pPr algn="ctr"/>
                      <a:r>
                        <a:rPr lang="en-GB" b="0" i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French:</a:t>
                      </a:r>
                      <a:r>
                        <a:rPr lang="en-GB" b="0" i="1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Fruits</a:t>
                      </a:r>
                    </a:p>
                    <a:p>
                      <a:pPr algn="ctr"/>
                      <a:endParaRPr lang="en-GB" b="0" i="1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i="1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i="1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i="1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b="0" dirty="0" smtClean="0">
                          <a:hlinkClick r:id="rId12"/>
                        </a:rPr>
                        <a:t>https://www.youtube.com/watch?v=nJ03KjwiIVM</a:t>
                      </a:r>
                      <a:endParaRPr lang="en-GB" b="0" i="1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74344"/>
                  </a:ext>
                </a:extLst>
              </a:tr>
              <a:tr h="1846729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Shape Song </a:t>
                      </a:r>
                    </a:p>
                    <a:p>
                      <a:pPr algn="ctr"/>
                      <a:r>
                        <a:rPr lang="en-GB" b="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Maths: Shape</a:t>
                      </a:r>
                    </a:p>
                    <a:p>
                      <a:pPr algn="ctr"/>
                      <a:endParaRPr lang="en-GB" b="0" i="1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i="1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i="1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i="1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b="0" dirty="0" smtClean="0">
                          <a:hlinkClick r:id="rId13"/>
                        </a:rPr>
                        <a:t>https://www.youtube.com/watch?v=WTeqUejf3D0</a:t>
                      </a:r>
                      <a:endParaRPr lang="en-GB" b="0" i="1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Count to 20</a:t>
                      </a:r>
                    </a:p>
                    <a:p>
                      <a:pPr algn="ctr"/>
                      <a:r>
                        <a:rPr lang="en-GB" b="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Numeracy</a:t>
                      </a:r>
                    </a:p>
                    <a:p>
                      <a:pPr algn="ctr"/>
                      <a:endParaRPr lang="en-GB" b="0" i="1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i="1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i="1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i="1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b="0" dirty="0" smtClean="0">
                          <a:hlinkClick r:id="rId14"/>
                        </a:rPr>
                        <a:t>https://www.youtube.com/watch?v=0VLxWIHRD4E</a:t>
                      </a:r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Count down</a:t>
                      </a:r>
                      <a:r>
                        <a:rPr lang="en-GB" sz="11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from 20</a:t>
                      </a:r>
                      <a:endParaRPr lang="en-GB" sz="1100" b="1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b="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Numeracy </a:t>
                      </a:r>
                    </a:p>
                    <a:p>
                      <a:pPr algn="ctr"/>
                      <a:endParaRPr lang="en-GB" b="0" i="1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i="1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i="1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i="1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dirty="0" smtClean="0">
                          <a:hlinkClick r:id="rId15"/>
                        </a:rPr>
                        <a:t>https://www.youtube.com/watch?v=srPktd4k_O8</a:t>
                      </a:r>
                      <a:endParaRPr lang="en-GB" b="0" i="1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Count to 100</a:t>
                      </a:r>
                    </a:p>
                    <a:p>
                      <a:pPr algn="ctr"/>
                      <a:r>
                        <a:rPr lang="en-GB" b="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Numeracy</a:t>
                      </a:r>
                    </a:p>
                    <a:p>
                      <a:pPr algn="ctr"/>
                      <a:endParaRPr lang="en-GB" b="0" i="1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i="1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i="1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i="1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b="0" dirty="0" smtClean="0">
                          <a:hlinkClick r:id="rId14"/>
                        </a:rPr>
                        <a:t>https://www.youtube.com/watch?v=0VLxWIHRD4E</a:t>
                      </a:r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Bonjour!</a:t>
                      </a:r>
                    </a:p>
                    <a:p>
                      <a:pPr algn="ctr"/>
                      <a:r>
                        <a:rPr lang="en-GB" b="0" i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French: Numbers</a:t>
                      </a:r>
                    </a:p>
                    <a:p>
                      <a:pPr algn="ctr"/>
                      <a:endParaRPr lang="en-GB" b="0" i="1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i="1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i="1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i="1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dirty="0" smtClean="0">
                          <a:hlinkClick r:id="rId16"/>
                        </a:rPr>
                        <a:t>https://www.youtube.com/watch?v=UsEz58BblMY</a:t>
                      </a:r>
                      <a:endParaRPr lang="en-GB" b="0" i="1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48806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" y="2689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In </a:t>
            </a:r>
            <a:r>
              <a:rPr lang="en-GB" sz="2400" dirty="0" smtClean="0">
                <a:latin typeface="Comic Sans MS" panose="030F0702030302020204" pitchFamily="66" charset="0"/>
              </a:rPr>
              <a:t>the lower school, we often </a:t>
            </a:r>
            <a:r>
              <a:rPr lang="en-GB" sz="2400" dirty="0" smtClean="0">
                <a:latin typeface="Comic Sans MS" panose="030F0702030302020204" pitchFamily="66" charset="0"/>
              </a:rPr>
              <a:t>use songs and rhymes to help us learn</a:t>
            </a:r>
            <a:r>
              <a:rPr lang="en-GB" sz="2400" dirty="0" smtClean="0">
                <a:latin typeface="Comic Sans MS" panose="030F0702030302020204" pitchFamily="66" charset="0"/>
              </a:rPr>
              <a:t>. Here </a:t>
            </a:r>
            <a:r>
              <a:rPr lang="en-GB" sz="2400" dirty="0" smtClean="0">
                <a:latin typeface="Comic Sans MS" panose="030F0702030302020204" pitchFamily="66" charset="0"/>
              </a:rPr>
              <a:t>are some of our favourites.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472647" y="1419554"/>
            <a:ext cx="1241613" cy="698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39109" y="3353185"/>
            <a:ext cx="1308688" cy="7328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411256" y="5280932"/>
            <a:ext cx="1320692" cy="7395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93066" y="3337248"/>
            <a:ext cx="1004888" cy="7526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3205" y="5362927"/>
            <a:ext cx="1164611" cy="6521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944548" y="1419554"/>
            <a:ext cx="1308688" cy="7328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683835" y="1409880"/>
            <a:ext cx="1332700" cy="7463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814228" y="3310354"/>
            <a:ext cx="1071914" cy="8029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060540" y="3320270"/>
            <a:ext cx="1058676" cy="7929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317971" y="3345389"/>
            <a:ext cx="1047557" cy="7846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206611" y="5301690"/>
            <a:ext cx="1332700" cy="7463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058320" y="5294823"/>
            <a:ext cx="1056715" cy="7925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810047" y="5284967"/>
            <a:ext cx="1058676" cy="7929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0"/>
          <a:srcRect l="19305" t="48449" r="62712" b="32353"/>
          <a:stretch/>
        </p:blipFill>
        <p:spPr>
          <a:xfrm>
            <a:off x="2125928" y="1379213"/>
            <a:ext cx="1426165" cy="8114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96010" y="1378884"/>
            <a:ext cx="1354488" cy="75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32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3206</TotalTime>
  <Words>268</Words>
  <Application>Microsoft Office PowerPoint</Application>
  <PresentationFormat>On-screen Show (4:3)</PresentationFormat>
  <Paragraphs>122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PowerPoint Presentation</vt:lpstr>
    </vt:vector>
  </TitlesOfParts>
  <Company>Midlothian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Gillian Russell</dc:creator>
  <cp:lastModifiedBy>Nicola Clarke</cp:lastModifiedBy>
  <cp:revision>191</cp:revision>
  <dcterms:created xsi:type="dcterms:W3CDTF">2020-03-31T13:58:19Z</dcterms:created>
  <dcterms:modified xsi:type="dcterms:W3CDTF">2022-11-16T14:14:02Z</dcterms:modified>
</cp:coreProperties>
</file>